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sldIdLst>
    <p:sldId id="256" r:id="rId2"/>
    <p:sldId id="269" r:id="rId3"/>
    <p:sldId id="257" r:id="rId4"/>
    <p:sldId id="268" r:id="rId5"/>
    <p:sldId id="258" r:id="rId6"/>
    <p:sldId id="259" r:id="rId7"/>
    <p:sldId id="262" r:id="rId8"/>
    <p:sldId id="261" r:id="rId9"/>
    <p:sldId id="266" r:id="rId10"/>
    <p:sldId id="263" r:id="rId11"/>
    <p:sldId id="267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9" d="100"/>
          <a:sy n="119" d="100"/>
        </p:scale>
        <p:origin x="-10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381A3E-6024-CD4E-BF0F-441EAC92ACFF}" type="datetimeFigureOut">
              <a:rPr lang="en-US" smtClean="0"/>
              <a:pPr/>
              <a:t>03/11/2014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966539-A0B1-5C4A-966B-66E47236C5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58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66539-A0B1-5C4A-966B-66E47236C57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062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93B70-C480-A649-BD5E-DFCDE3F08475}" type="datetimeFigureOut">
              <a:rPr lang="en-US" smtClean="0"/>
              <a:pPr/>
              <a:t>03/11/2014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F292A-51B0-2A42-A9D4-9BB1D93B86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93B70-C480-A649-BD5E-DFCDE3F08475}" type="datetimeFigureOut">
              <a:rPr lang="en-US" smtClean="0"/>
              <a:pPr/>
              <a:t>03/11/2014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F292A-51B0-2A42-A9D4-9BB1D93B86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93B70-C480-A649-BD5E-DFCDE3F08475}" type="datetimeFigureOut">
              <a:rPr lang="en-US" smtClean="0"/>
              <a:pPr/>
              <a:t>03/11/2014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F292A-51B0-2A42-A9D4-9BB1D93B86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93B70-C480-A649-BD5E-DFCDE3F08475}" type="datetimeFigureOut">
              <a:rPr lang="en-US" smtClean="0"/>
              <a:pPr/>
              <a:t>03/11/2014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F292A-51B0-2A42-A9D4-9BB1D93B86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93B70-C480-A649-BD5E-DFCDE3F08475}" type="datetimeFigureOut">
              <a:rPr lang="en-US" smtClean="0"/>
              <a:pPr/>
              <a:t>03/11/2014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F292A-51B0-2A42-A9D4-9BB1D93B86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93B70-C480-A649-BD5E-DFCDE3F08475}" type="datetimeFigureOut">
              <a:rPr lang="en-US" smtClean="0"/>
              <a:pPr/>
              <a:t>03/11/2014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F292A-51B0-2A42-A9D4-9BB1D93B86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93B70-C480-A649-BD5E-DFCDE3F08475}" type="datetimeFigureOut">
              <a:rPr lang="en-US" smtClean="0"/>
              <a:pPr/>
              <a:t>03/11/2014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F292A-51B0-2A42-A9D4-9BB1D93B86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93B70-C480-A649-BD5E-DFCDE3F08475}" type="datetimeFigureOut">
              <a:rPr lang="en-US" smtClean="0"/>
              <a:pPr/>
              <a:t>03/11/2014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F292A-51B0-2A42-A9D4-9BB1D93B86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93B70-C480-A649-BD5E-DFCDE3F08475}" type="datetimeFigureOut">
              <a:rPr lang="en-US" smtClean="0"/>
              <a:pPr/>
              <a:t>03/11/2014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F292A-51B0-2A42-A9D4-9BB1D93B86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93B70-C480-A649-BD5E-DFCDE3F08475}" type="datetimeFigureOut">
              <a:rPr lang="en-US" smtClean="0"/>
              <a:pPr/>
              <a:t>03/11/2014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F292A-51B0-2A42-A9D4-9BB1D93B86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93B70-C480-A649-BD5E-DFCDE3F08475}" type="datetimeFigureOut">
              <a:rPr lang="en-US" smtClean="0"/>
              <a:pPr/>
              <a:t>03/11/2014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F292A-51B0-2A42-A9D4-9BB1D93B86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93B70-C480-A649-BD5E-DFCDE3F08475}" type="datetimeFigureOut">
              <a:rPr lang="en-US" smtClean="0"/>
              <a:pPr/>
              <a:t>03/11/2014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F292A-51B0-2A42-A9D4-9BB1D93B86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9F593B70-C480-A649-BD5E-DFCDE3F08475}" type="datetimeFigureOut">
              <a:rPr lang="en-US" smtClean="0"/>
              <a:pPr/>
              <a:t>03/11/2014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A17F292A-51B0-2A42-A9D4-9BB1D93B86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Crisis in General Practice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90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Threats to GP Funding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MPIG</a:t>
            </a:r>
          </a:p>
          <a:p>
            <a:endParaRPr lang="en-US" dirty="0"/>
          </a:p>
          <a:p>
            <a:r>
              <a:rPr lang="en-US" dirty="0" smtClean="0"/>
              <a:t>APMS practices</a:t>
            </a:r>
          </a:p>
          <a:p>
            <a:endParaRPr lang="en-US" dirty="0"/>
          </a:p>
          <a:p>
            <a:r>
              <a:rPr lang="en-US" dirty="0" smtClean="0"/>
              <a:t>PMS review</a:t>
            </a:r>
          </a:p>
          <a:p>
            <a:endParaRPr lang="en-US" dirty="0"/>
          </a:p>
          <a:p>
            <a:r>
              <a:rPr lang="en-US" dirty="0" smtClean="0"/>
              <a:t>Any Qualified Provider </a:t>
            </a:r>
            <a:r>
              <a:rPr lang="en-US" dirty="0" err="1" smtClean="0"/>
              <a:t>eg</a:t>
            </a:r>
            <a:r>
              <a:rPr lang="en-US" dirty="0" smtClean="0"/>
              <a:t> Sexual Health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248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Consequences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Practices will have to reduce services to patients or even close.</a:t>
            </a:r>
          </a:p>
          <a:p>
            <a:endParaRPr lang="en-US" dirty="0"/>
          </a:p>
          <a:p>
            <a:r>
              <a:rPr lang="en-US" dirty="0" smtClean="0"/>
              <a:t>More pressure on surrounding practices or AE. </a:t>
            </a:r>
          </a:p>
          <a:p>
            <a:endParaRPr lang="en-US" dirty="0"/>
          </a:p>
          <a:p>
            <a:r>
              <a:rPr lang="en-US" dirty="0" smtClean="0"/>
              <a:t>“A threat to one is a threat to all.”</a:t>
            </a:r>
          </a:p>
          <a:p>
            <a:endParaRPr lang="en-US" dirty="0"/>
          </a:p>
          <a:p>
            <a:r>
              <a:rPr lang="en-US" dirty="0" smtClean="0"/>
              <a:t>Private sector will swoop 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664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 the pressure 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the NHS the number one election issue.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Ed </a:t>
            </a:r>
            <a:r>
              <a:rPr lang="en-US" dirty="0" err="1" smtClean="0"/>
              <a:t>Miliband</a:t>
            </a:r>
            <a:r>
              <a:rPr lang="en-US" dirty="0" smtClean="0"/>
              <a:t> 8000 more GPs and £2.5 billion to NHS</a:t>
            </a:r>
          </a:p>
          <a:p>
            <a:endParaRPr lang="en-US" dirty="0" smtClean="0"/>
          </a:p>
          <a:p>
            <a:r>
              <a:rPr lang="en-US" dirty="0" smtClean="0"/>
              <a:t>David Cameron promises to ring fence NHS funding.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745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Save Our Surgeries.</a:t>
            </a:r>
            <a:endParaRPr lang="en-US" dirty="0"/>
          </a:p>
        </p:txBody>
      </p:sp>
      <p:pic>
        <p:nvPicPr>
          <p:cNvPr id="4" name="Content Placeholder 3" descr="Jarrow march SOS banner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57" b="965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11029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shot 2014-10-29 19.07.3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3957" y="238374"/>
            <a:ext cx="6035901" cy="6529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475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Whole NHS in crisis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Nicholson £20 billion</a:t>
            </a:r>
          </a:p>
          <a:p>
            <a:endParaRPr lang="en-US" dirty="0"/>
          </a:p>
          <a:p>
            <a:r>
              <a:rPr lang="en-US" dirty="0" smtClean="0"/>
              <a:t>Simon Stevens £30 billion</a:t>
            </a:r>
          </a:p>
          <a:p>
            <a:endParaRPr lang="en-US" dirty="0"/>
          </a:p>
          <a:p>
            <a:r>
              <a:rPr lang="en-US" dirty="0" smtClean="0"/>
              <a:t>Abolishing market could save NHS £10 billion annually.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098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Screenshot 2014-10-29 19.02.57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87" b="968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376039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Commonwealth Fund Survey 2014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10722" b="1072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60656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 Workload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90% of NHS Consultations occur in General Practice over 300 million each year.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General Practice Funding is at an all time low of 8.3%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457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479667" y="3244334"/>
            <a:ext cx="184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￼</a:t>
            </a:r>
            <a:endParaRPr lang="en-US" dirty="0"/>
          </a:p>
        </p:txBody>
      </p:sp>
      <p:pic>
        <p:nvPicPr>
          <p:cNvPr id="9" name="Picture 8" descr="Screenshot 2014-10-29 18.26.4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3528"/>
            <a:ext cx="9144000" cy="6634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680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 Workload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Over 300 million GP consultations per year.</a:t>
            </a:r>
            <a:endParaRPr lang="en-US" sz="2000" dirty="0"/>
          </a:p>
          <a:p>
            <a:r>
              <a:rPr lang="en-US" sz="2000" dirty="0"/>
              <a:t>The average patient had 3.9 consultations each year in 1995 rising to 5.4 consultations each year by 2008. </a:t>
            </a:r>
            <a:endParaRPr lang="en-US" sz="2000" dirty="0" smtClean="0"/>
          </a:p>
          <a:p>
            <a:r>
              <a:rPr lang="en-US" sz="2000" dirty="0" smtClean="0"/>
              <a:t>Chronic disease management.</a:t>
            </a:r>
            <a:endParaRPr lang="en-US" sz="2000" dirty="0"/>
          </a:p>
          <a:p>
            <a:r>
              <a:rPr lang="en-US" sz="2000" dirty="0" smtClean="0"/>
              <a:t>CQC</a:t>
            </a:r>
            <a:endParaRPr lang="en-US" sz="2000" dirty="0"/>
          </a:p>
          <a:p>
            <a:r>
              <a:rPr lang="en-US" sz="2000" dirty="0"/>
              <a:t> Care in the community/integrated care.</a:t>
            </a:r>
          </a:p>
          <a:p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     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77007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Workforce Crisis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GPs retiring early and emigrating</a:t>
            </a:r>
          </a:p>
          <a:p>
            <a:endParaRPr lang="en-US" dirty="0"/>
          </a:p>
          <a:p>
            <a:r>
              <a:rPr lang="en-US" dirty="0" smtClean="0"/>
              <a:t>Applications for GP Training places down 15%</a:t>
            </a:r>
          </a:p>
          <a:p>
            <a:endParaRPr lang="en-US" dirty="0"/>
          </a:p>
          <a:p>
            <a:r>
              <a:rPr lang="en-US" dirty="0" smtClean="0"/>
              <a:t>451 Training places unfilled.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925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187</TotalTime>
  <Words>221</Words>
  <Application>Microsoft Macintosh PowerPoint</Application>
  <PresentationFormat>On-screen Show (4:3)</PresentationFormat>
  <Paragraphs>51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Breeze</vt:lpstr>
      <vt:lpstr>The Crisis in General Practice</vt:lpstr>
      <vt:lpstr>PowerPoint Presentation</vt:lpstr>
      <vt:lpstr>Whole NHS in crisis</vt:lpstr>
      <vt:lpstr>PowerPoint Presentation</vt:lpstr>
      <vt:lpstr>Commonwealth Fund Survey 2014</vt:lpstr>
      <vt:lpstr>GP Workload</vt:lpstr>
      <vt:lpstr>PowerPoint Presentation</vt:lpstr>
      <vt:lpstr>GP Workload</vt:lpstr>
      <vt:lpstr>Workforce Crisis</vt:lpstr>
      <vt:lpstr>Threats to GP Funding</vt:lpstr>
      <vt:lpstr>Potential Consequences</vt:lpstr>
      <vt:lpstr>Keep the pressure on!</vt:lpstr>
      <vt:lpstr>Save Our Surgeries.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Crisis in General Practice</dc:title>
  <dc:creator>Jackie Turner</dc:creator>
  <cp:lastModifiedBy>Polly Healy</cp:lastModifiedBy>
  <cp:revision>15</cp:revision>
  <dcterms:created xsi:type="dcterms:W3CDTF">2014-10-29T16:11:55Z</dcterms:created>
  <dcterms:modified xsi:type="dcterms:W3CDTF">2014-11-03T19:24:55Z</dcterms:modified>
</cp:coreProperties>
</file>